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77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9C629-7260-4FB9-B356-DAF2A33F1826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0FA3C-15A4-4AEF-A1B5-3DCCDAFB7B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72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C4732-0BCC-3779-9D3D-9C8A1519C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43A606F9-FD49-590B-AC4C-1855D5BC91B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63" tIns="45382" rIns="90763" bIns="45382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60A380-EB44-46A5-8FB5-D527CE546232}" type="slidenum"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E09115C-FC2C-55F8-72BC-B4D5E171A4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34DE196-05AB-791E-DA98-4305DB63A6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526520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E32471-A080-F98B-2D45-E20B266B93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C289D7-0AFE-D39F-D1BC-63F3C7C0B9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F5F363-CDD1-5584-C722-FB315639CD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4B71A-516D-4914-98E6-46618D17EB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34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365EF8-EF82-36E0-207B-FD2FAF8CD6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5D9E17-E6BA-72EA-D4D2-3CDEE324A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F9A9EC-A3C3-B1C7-7EE3-6F2E216553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C0B69-4866-4B9E-93B6-3548A6FAD3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720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C43433-3B4E-A52C-B1F2-34B3A7DFCC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6FCA7B-5FE9-47C8-A16C-A7FA9C9DEC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BCF693-AD29-43F1-9556-68A76E775F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9D796-EFA0-450E-80CE-0C442BCD03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55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8E6837-3992-FC26-C100-CCC982FA7A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5B5CF1-393B-C01F-5B3D-F877CA541D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FDEAA3-FAA5-27C5-9695-E2CA2CF3F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8DF8A-B373-431D-A227-C427530F34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4407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BEBCBD-B365-A257-C496-FBE377002B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16F440-362F-9B0F-A87C-06CA81C88C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057BD9-B6C0-A1FC-8439-DAFA552A6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8C32C-9107-4A8F-BCCC-058DFB45BF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004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3ED96B-84B5-9961-515B-EA8912D53A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19F7F8-E069-B026-F643-5B7F470D72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314154-6C8D-FBE8-EA24-448E852C72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E4FD7-2250-4B5B-BD42-233ECB1758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771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81E6144-2FDE-59A9-7CEE-6D59E5CEA5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BD51DAB-4F5E-5C59-3E88-0E6DC41158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88FB34D-CE19-1CBA-9E59-B0FA86C7F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E8F3E-44BE-46BB-9C93-5B7849620F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143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30169FE-0B2C-23BB-0EB7-44E2A1419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80080D4-D8BC-19A5-A59B-F776C550E6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288053-AAD9-0EE9-315F-F0E4D18687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4FA8A-4159-40F2-A178-536A441024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405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47DDAD1-5CC5-C950-6F94-EE3BD16F40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1942F7F-A651-56D5-FC15-6EF889B33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F096857-E6BD-2F2C-3468-3AE36C3237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BC97C-3131-49F0-BCD0-A5F9DFC0F3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147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E2CB94-6E69-17F3-EBE3-F5B1B6529C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8747BE-BE6E-D98D-BCD6-557A88C44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80D0B3-4859-0F04-3F59-3AD2E6F7FA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CEED0-6455-4274-B131-8786E7F4CD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128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52A553-233E-4502-69F4-EF291B17E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D8E214-4996-01BD-BB12-F9BB28ECA6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51C42F-17D1-7275-C774-17BD90BD43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8106D-4111-4311-9BB8-D88E47D9CC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680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E008798-78A5-0A38-DB29-B9F9AFD10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5A4A078-4608-2DBF-3B50-D569CA318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5B1FB6C-0B8C-E5EF-2392-79BF256B438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FFCFC-FB28-1201-32C0-AE4417524F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C18BB5-17EC-970F-5DCF-4E4EF17B2FE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C4D06D20-7648-4A76-BD7D-16EDF7D7A9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59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63D23-FBE4-8AFB-D320-842C91801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849A59E-E85F-0D91-1747-BE47D1B58DA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4674" y="218468"/>
            <a:ext cx="11862652" cy="2286000"/>
          </a:xfrm>
          <a:solidFill>
            <a:srgbClr val="333399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Japan</a:t>
            </a:r>
            <a:r>
              <a:rPr lang="en-US"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ese</a:t>
            </a:r>
            <a:r>
              <a:rPr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Hernia Society</a:t>
            </a:r>
            <a:br>
              <a:rPr lang="en-US"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– </a:t>
            </a:r>
            <a:r>
              <a:rPr sz="3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Disclosure of Conflicts of Interest
</a:t>
            </a:r>
            <a:br>
              <a:rPr lang="en-US"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Presenter(s): </a:t>
            </a:r>
            <a:r>
              <a:rPr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XX </a:t>
            </a:r>
            <a:r>
              <a:rPr sz="2400" b="1" dirty="0" err="1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XX</a:t>
            </a:r>
            <a:r>
              <a:rPr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YY </a:t>
            </a:r>
            <a:r>
              <a:rPr sz="2400" b="1" dirty="0" err="1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YY</a:t>
            </a:r>
            <a:r>
              <a:rPr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◎ZZ </a:t>
            </a:r>
            <a:r>
              <a:rPr sz="2400" b="1" dirty="0" err="1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ZZ</a:t>
            </a:r>
            <a:r>
              <a:rPr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(◎Representative)</a:t>
            </a: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0B679909-3B23-D8F7-261B-C74C13FDA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63" y="153194"/>
            <a:ext cx="12016075" cy="655161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kumimoji="0" lang="ja-JP" altLang="en-US" sz="2400" dirty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2CE7ABE-155E-8A12-0983-03A32A75ABEF}"/>
              </a:ext>
            </a:extLst>
          </p:cNvPr>
          <p:cNvSpPr txBox="1"/>
          <p:nvPr/>
        </p:nvSpPr>
        <p:spPr>
          <a:xfrm>
            <a:off x="164674" y="2606564"/>
            <a:ext cx="1186265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eaLnBrk="1" hangingPunct="1">
              <a:buFontTx/>
              <a:buNone/>
              <a:defRPr/>
            </a:pPr>
            <a:r>
              <a:rPr sz="2000" dirty="0">
                <a:solidFill>
                  <a:schemeClr val="bg1"/>
                </a:solidFill>
              </a:rPr>
              <a:t>Regarding this presentation, all presenters disclose any companies or entities with which they have a conflict of interest meeting the disclosure criteria, covering the past three years in aggregate:
① Executive or Advisory Position:
② Stocks:
③ Patent Royalties:
④ Honoraria:
⑤ Manuscript Fees:
⑥ Research Funding or Grants:
⑦ Educational Donations:
⑧ Endowed Courses:
⑨ Travel or Gifts:</a:t>
            </a:r>
            <a:endParaRPr lang="en-US" altLang="ja-JP" sz="28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34563BE-1D61-A4F6-5342-417152BBF4CB}"/>
              </a:ext>
            </a:extLst>
          </p:cNvPr>
          <p:cNvSpPr txBox="1"/>
          <p:nvPr/>
        </p:nvSpPr>
        <p:spPr>
          <a:xfrm>
            <a:off x="5167280" y="3602366"/>
            <a:ext cx="6701509" cy="22159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dirty="0"/>
              <a:t>All presenters should list only items that meet the disclosure criteria within the past three years.</a:t>
            </a:r>
            <a:r>
              <a:rPr sz="2400" dirty="0"/>
              <a:t>
(Example of disclosure)
Lecture fees: A Pharma, B Pharma
Manuscript fees: C Pharma
Educational donations: B Pharma, D Pharma</a:t>
            </a:r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161476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游ゴシック</vt:lpstr>
      <vt:lpstr>Times New Roman</vt:lpstr>
      <vt:lpstr>Default Design</vt:lpstr>
      <vt:lpstr>Japanese Hernia Society – Disclosure of Conflicts of Interest
 Presenter(s): XX XX, YY YY, ◎ZZ ZZ (◎Representative)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2025-11-19T03:55:04Z</dcterms:created>
  <dcterms:modified xsi:type="dcterms:W3CDTF">2026-03-04T23:11:28Z</dcterms:modified>
</cp:coreProperties>
</file>