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61"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C9C629-7260-4FB9-B356-DAF2A33F1826}" type="datetimeFigureOut">
              <a:rPr kumimoji="1" lang="ja-JP" altLang="en-US" smtClean="0"/>
              <a:t>2025/11/19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B0FA3C-15A4-4AEF-A1B5-3DCCDAFB7BFB}" type="slidenum">
              <a:rPr kumimoji="1" lang="ja-JP" altLang="en-US" smtClean="0"/>
              <a:t>‹#›</a:t>
            </a:fld>
            <a:endParaRPr kumimoji="1" lang="ja-JP" altLang="en-US"/>
          </a:p>
        </p:txBody>
      </p:sp>
    </p:spTree>
    <p:extLst>
      <p:ext uri="{BB962C8B-B14F-4D97-AF65-F5344CB8AC3E}">
        <p14:creationId xmlns:p14="http://schemas.microsoft.com/office/powerpoint/2010/main" val="3004725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655B3AEA-02B9-78FD-325B-3F940AF39A82}"/>
              </a:ext>
            </a:extLst>
          </p:cNvPr>
          <p:cNvSpPr txBox="1">
            <a:spLocks noGrp="1" noChangeArrowheads="1"/>
          </p:cNvSpPr>
          <p:nvPr/>
        </p:nvSpPr>
        <p:spPr bwMode="auto">
          <a:xfrm>
            <a:off x="3816350" y="9372600"/>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63" tIns="45382" rIns="90763" bIns="45382" anchor="b"/>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260A380-EB44-46A5-8FB5-D527CE546232}" type="slidenum">
              <a:rPr kumimoji="0"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5123" name="Rectangle 2">
            <a:extLst>
              <a:ext uri="{FF2B5EF4-FFF2-40B4-BE49-F238E27FC236}">
                <a16:creationId xmlns:a16="http://schemas.microsoft.com/office/drawing/2014/main" id="{D3437B7A-1224-EC4E-167F-A216533C33CE}"/>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383115FF-1B43-CA7D-1793-9E02A256ED2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6CE32471-A080-F98B-2D45-E20B266B930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CC289D7-0AFE-D39F-D1BC-63F3C7C0B94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34F5F363-CDD1-5584-C722-FB315639CD1B}"/>
              </a:ext>
            </a:extLst>
          </p:cNvPr>
          <p:cNvSpPr>
            <a:spLocks noGrp="1" noChangeArrowheads="1"/>
          </p:cNvSpPr>
          <p:nvPr>
            <p:ph type="sldNum" sz="quarter" idx="12"/>
          </p:nvPr>
        </p:nvSpPr>
        <p:spPr>
          <a:ln/>
        </p:spPr>
        <p:txBody>
          <a:bodyPr/>
          <a:lstStyle>
            <a:lvl1pPr>
              <a:defRPr/>
            </a:lvl1pPr>
          </a:lstStyle>
          <a:p>
            <a:pPr>
              <a:defRPr/>
            </a:pPr>
            <a:fld id="{6874B71A-516D-4914-98E6-46618D17EB98}" type="slidenum">
              <a:rPr lang="en-US" altLang="ja-JP"/>
              <a:pPr>
                <a:defRPr/>
              </a:pPr>
              <a:t>‹#›</a:t>
            </a:fld>
            <a:endParaRPr lang="en-US" altLang="ja-JP"/>
          </a:p>
        </p:txBody>
      </p:sp>
    </p:spTree>
    <p:extLst>
      <p:ext uri="{BB962C8B-B14F-4D97-AF65-F5344CB8AC3E}">
        <p14:creationId xmlns:p14="http://schemas.microsoft.com/office/powerpoint/2010/main" val="536342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48365EF8-EF82-36E0-207B-FD2FAF8CD6D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955D9E17-E6BA-72EA-D4D2-3CDEE324A61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2F9A9EC-A3C3-B1C7-7EE3-6F2E21655347}"/>
              </a:ext>
            </a:extLst>
          </p:cNvPr>
          <p:cNvSpPr>
            <a:spLocks noGrp="1" noChangeArrowheads="1"/>
          </p:cNvSpPr>
          <p:nvPr>
            <p:ph type="sldNum" sz="quarter" idx="12"/>
          </p:nvPr>
        </p:nvSpPr>
        <p:spPr>
          <a:ln/>
        </p:spPr>
        <p:txBody>
          <a:bodyPr/>
          <a:lstStyle>
            <a:lvl1pPr>
              <a:defRPr/>
            </a:lvl1pPr>
          </a:lstStyle>
          <a:p>
            <a:pPr>
              <a:defRPr/>
            </a:pPr>
            <a:fld id="{9C8C0B69-4866-4B9E-93B6-3548A6FAD3F9}" type="slidenum">
              <a:rPr lang="en-US" altLang="ja-JP"/>
              <a:pPr>
                <a:defRPr/>
              </a:pPr>
              <a:t>‹#›</a:t>
            </a:fld>
            <a:endParaRPr lang="en-US" altLang="ja-JP"/>
          </a:p>
        </p:txBody>
      </p:sp>
    </p:spTree>
    <p:extLst>
      <p:ext uri="{BB962C8B-B14F-4D97-AF65-F5344CB8AC3E}">
        <p14:creationId xmlns:p14="http://schemas.microsoft.com/office/powerpoint/2010/main" val="3007208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8C43433-3B4E-A52C-B1F2-34B3A7DFCCA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EE6FCA7B-5FE9-47C8-A16C-A7FA9C9DECF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ABCF693-AD29-43F1-9556-68A76E775F4C}"/>
              </a:ext>
            </a:extLst>
          </p:cNvPr>
          <p:cNvSpPr>
            <a:spLocks noGrp="1" noChangeArrowheads="1"/>
          </p:cNvSpPr>
          <p:nvPr>
            <p:ph type="sldNum" sz="quarter" idx="12"/>
          </p:nvPr>
        </p:nvSpPr>
        <p:spPr>
          <a:ln/>
        </p:spPr>
        <p:txBody>
          <a:bodyPr/>
          <a:lstStyle>
            <a:lvl1pPr>
              <a:defRPr/>
            </a:lvl1pPr>
          </a:lstStyle>
          <a:p>
            <a:pPr>
              <a:defRPr/>
            </a:pPr>
            <a:fld id="{6E09D796-EFA0-450E-80CE-0C442BCD03C2}" type="slidenum">
              <a:rPr lang="en-US" altLang="ja-JP"/>
              <a:pPr>
                <a:defRPr/>
              </a:pPr>
              <a:t>‹#›</a:t>
            </a:fld>
            <a:endParaRPr lang="en-US" altLang="ja-JP"/>
          </a:p>
        </p:txBody>
      </p:sp>
    </p:spTree>
    <p:extLst>
      <p:ext uri="{BB962C8B-B14F-4D97-AF65-F5344CB8AC3E}">
        <p14:creationId xmlns:p14="http://schemas.microsoft.com/office/powerpoint/2010/main" val="2550555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48E6837-3992-FC26-C100-CCC982FA7A4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FA5B5CF1-393B-C01F-5B3D-F877CA541D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FFDEAA3-FAA5-27C5-9695-E2CA2CF3F32D}"/>
              </a:ext>
            </a:extLst>
          </p:cNvPr>
          <p:cNvSpPr>
            <a:spLocks noGrp="1" noChangeArrowheads="1"/>
          </p:cNvSpPr>
          <p:nvPr>
            <p:ph type="sldNum" sz="quarter" idx="12"/>
          </p:nvPr>
        </p:nvSpPr>
        <p:spPr>
          <a:ln/>
        </p:spPr>
        <p:txBody>
          <a:bodyPr/>
          <a:lstStyle>
            <a:lvl1pPr>
              <a:defRPr/>
            </a:lvl1pPr>
          </a:lstStyle>
          <a:p>
            <a:pPr>
              <a:defRPr/>
            </a:pPr>
            <a:fld id="{FB28DF8A-B373-431D-A227-C427530F3479}" type="slidenum">
              <a:rPr lang="en-US" altLang="ja-JP"/>
              <a:pPr>
                <a:defRPr/>
              </a:pPr>
              <a:t>‹#›</a:t>
            </a:fld>
            <a:endParaRPr lang="en-US" altLang="ja-JP"/>
          </a:p>
        </p:txBody>
      </p:sp>
    </p:spTree>
    <p:extLst>
      <p:ext uri="{BB962C8B-B14F-4D97-AF65-F5344CB8AC3E}">
        <p14:creationId xmlns:p14="http://schemas.microsoft.com/office/powerpoint/2010/main" val="2734407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95BEBCBD-B365-A257-C496-FBE377002BA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016F440-362F-9B0F-A87C-06CA81C88C4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4057BD9-B6C0-A1FC-8439-DAFA552A61B4}"/>
              </a:ext>
            </a:extLst>
          </p:cNvPr>
          <p:cNvSpPr>
            <a:spLocks noGrp="1" noChangeArrowheads="1"/>
          </p:cNvSpPr>
          <p:nvPr>
            <p:ph type="sldNum" sz="quarter" idx="12"/>
          </p:nvPr>
        </p:nvSpPr>
        <p:spPr>
          <a:ln/>
        </p:spPr>
        <p:txBody>
          <a:bodyPr/>
          <a:lstStyle>
            <a:lvl1pPr>
              <a:defRPr/>
            </a:lvl1pPr>
          </a:lstStyle>
          <a:p>
            <a:pPr>
              <a:defRPr/>
            </a:pPr>
            <a:fld id="{AE48C32C-9107-4A8F-BCCC-058DFB45BFEA}" type="slidenum">
              <a:rPr lang="en-US" altLang="ja-JP"/>
              <a:pPr>
                <a:defRPr/>
              </a:pPr>
              <a:t>‹#›</a:t>
            </a:fld>
            <a:endParaRPr lang="en-US" altLang="ja-JP"/>
          </a:p>
        </p:txBody>
      </p:sp>
    </p:spTree>
    <p:extLst>
      <p:ext uri="{BB962C8B-B14F-4D97-AF65-F5344CB8AC3E}">
        <p14:creationId xmlns:p14="http://schemas.microsoft.com/office/powerpoint/2010/main" val="2020048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5A3ED96B-84B5-9961-515B-EA8912D53AF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AD19F7F8-E069-B026-F643-5B7F470D72A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D3314154-6C8D-FBE8-EA24-448E852C72E6}"/>
              </a:ext>
            </a:extLst>
          </p:cNvPr>
          <p:cNvSpPr>
            <a:spLocks noGrp="1" noChangeArrowheads="1"/>
          </p:cNvSpPr>
          <p:nvPr>
            <p:ph type="sldNum" sz="quarter" idx="12"/>
          </p:nvPr>
        </p:nvSpPr>
        <p:spPr>
          <a:ln/>
        </p:spPr>
        <p:txBody>
          <a:bodyPr/>
          <a:lstStyle>
            <a:lvl1pPr>
              <a:defRPr/>
            </a:lvl1pPr>
          </a:lstStyle>
          <a:p>
            <a:pPr>
              <a:defRPr/>
            </a:pPr>
            <a:fld id="{F6BE4FD7-2250-4B5B-BD42-233ECB175854}" type="slidenum">
              <a:rPr lang="en-US" altLang="ja-JP"/>
              <a:pPr>
                <a:defRPr/>
              </a:pPr>
              <a:t>‹#›</a:t>
            </a:fld>
            <a:endParaRPr lang="en-US" altLang="ja-JP"/>
          </a:p>
        </p:txBody>
      </p:sp>
    </p:spTree>
    <p:extLst>
      <p:ext uri="{BB962C8B-B14F-4D97-AF65-F5344CB8AC3E}">
        <p14:creationId xmlns:p14="http://schemas.microsoft.com/office/powerpoint/2010/main" val="255771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481E6144-2FDE-59A9-7CEE-6D59E5CEA5A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BD51DAB-4F5E-5C59-3E88-0E6DC411583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188FB34D-CE19-1CBA-9E59-B0FA86C7F0BA}"/>
              </a:ext>
            </a:extLst>
          </p:cNvPr>
          <p:cNvSpPr>
            <a:spLocks noGrp="1" noChangeArrowheads="1"/>
          </p:cNvSpPr>
          <p:nvPr>
            <p:ph type="sldNum" sz="quarter" idx="12"/>
          </p:nvPr>
        </p:nvSpPr>
        <p:spPr>
          <a:ln/>
        </p:spPr>
        <p:txBody>
          <a:bodyPr/>
          <a:lstStyle>
            <a:lvl1pPr>
              <a:defRPr/>
            </a:lvl1pPr>
          </a:lstStyle>
          <a:p>
            <a:pPr>
              <a:defRPr/>
            </a:pPr>
            <a:fld id="{057E8F3E-44BE-46BB-9C93-5B7849620F4F}" type="slidenum">
              <a:rPr lang="en-US" altLang="ja-JP"/>
              <a:pPr>
                <a:defRPr/>
              </a:pPr>
              <a:t>‹#›</a:t>
            </a:fld>
            <a:endParaRPr lang="en-US" altLang="ja-JP"/>
          </a:p>
        </p:txBody>
      </p:sp>
    </p:spTree>
    <p:extLst>
      <p:ext uri="{BB962C8B-B14F-4D97-AF65-F5344CB8AC3E}">
        <p14:creationId xmlns:p14="http://schemas.microsoft.com/office/powerpoint/2010/main" val="671436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A30169FE-0B2C-23BB-0EB7-44E2A141964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80080D4-D8BC-19A5-A59B-F776C550E61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6A288053-AAD9-0EE9-315F-F0E4D1868785}"/>
              </a:ext>
            </a:extLst>
          </p:cNvPr>
          <p:cNvSpPr>
            <a:spLocks noGrp="1" noChangeArrowheads="1"/>
          </p:cNvSpPr>
          <p:nvPr>
            <p:ph type="sldNum" sz="quarter" idx="12"/>
          </p:nvPr>
        </p:nvSpPr>
        <p:spPr>
          <a:ln/>
        </p:spPr>
        <p:txBody>
          <a:bodyPr/>
          <a:lstStyle>
            <a:lvl1pPr>
              <a:defRPr/>
            </a:lvl1pPr>
          </a:lstStyle>
          <a:p>
            <a:pPr>
              <a:defRPr/>
            </a:pPr>
            <a:fld id="{7E04FA8A-4159-40F2-A178-536A44102471}" type="slidenum">
              <a:rPr lang="en-US" altLang="ja-JP"/>
              <a:pPr>
                <a:defRPr/>
              </a:pPr>
              <a:t>‹#›</a:t>
            </a:fld>
            <a:endParaRPr lang="en-US" altLang="ja-JP"/>
          </a:p>
        </p:txBody>
      </p:sp>
    </p:spTree>
    <p:extLst>
      <p:ext uri="{BB962C8B-B14F-4D97-AF65-F5344CB8AC3E}">
        <p14:creationId xmlns:p14="http://schemas.microsoft.com/office/powerpoint/2010/main" val="4144056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47DDAD1-5CC5-C950-6F94-EE3BD16F400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41942F7F-A651-56D5-FC15-6EF889B33C1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0F096857-E6BD-2F2C-3468-3AE36C323706}"/>
              </a:ext>
            </a:extLst>
          </p:cNvPr>
          <p:cNvSpPr>
            <a:spLocks noGrp="1" noChangeArrowheads="1"/>
          </p:cNvSpPr>
          <p:nvPr>
            <p:ph type="sldNum" sz="quarter" idx="12"/>
          </p:nvPr>
        </p:nvSpPr>
        <p:spPr>
          <a:ln/>
        </p:spPr>
        <p:txBody>
          <a:bodyPr/>
          <a:lstStyle>
            <a:lvl1pPr>
              <a:defRPr/>
            </a:lvl1pPr>
          </a:lstStyle>
          <a:p>
            <a:pPr>
              <a:defRPr/>
            </a:pPr>
            <a:fld id="{ABFBC97C-3131-49F0-BCD0-A5F9DFC0F305}" type="slidenum">
              <a:rPr lang="en-US" altLang="ja-JP"/>
              <a:pPr>
                <a:defRPr/>
              </a:pPr>
              <a:t>‹#›</a:t>
            </a:fld>
            <a:endParaRPr lang="en-US" altLang="ja-JP"/>
          </a:p>
        </p:txBody>
      </p:sp>
    </p:spTree>
    <p:extLst>
      <p:ext uri="{BB962C8B-B14F-4D97-AF65-F5344CB8AC3E}">
        <p14:creationId xmlns:p14="http://schemas.microsoft.com/office/powerpoint/2010/main" val="2311477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E4E2CB94-6E69-17F3-EBE3-F5B1B6529C3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AB8747BE-BE6E-D98D-BCD6-557A88C4451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A080D0B3-4859-0F04-3F59-3AD2E6F7FAA0}"/>
              </a:ext>
            </a:extLst>
          </p:cNvPr>
          <p:cNvSpPr>
            <a:spLocks noGrp="1" noChangeArrowheads="1"/>
          </p:cNvSpPr>
          <p:nvPr>
            <p:ph type="sldNum" sz="quarter" idx="12"/>
          </p:nvPr>
        </p:nvSpPr>
        <p:spPr>
          <a:ln/>
        </p:spPr>
        <p:txBody>
          <a:bodyPr/>
          <a:lstStyle>
            <a:lvl1pPr>
              <a:defRPr/>
            </a:lvl1pPr>
          </a:lstStyle>
          <a:p>
            <a:pPr>
              <a:defRPr/>
            </a:pPr>
            <a:fld id="{BF9CEED0-6455-4274-B131-8786E7F4CD34}" type="slidenum">
              <a:rPr lang="en-US" altLang="ja-JP"/>
              <a:pPr>
                <a:defRPr/>
              </a:pPr>
              <a:t>‹#›</a:t>
            </a:fld>
            <a:endParaRPr lang="en-US" altLang="ja-JP"/>
          </a:p>
        </p:txBody>
      </p:sp>
    </p:spTree>
    <p:extLst>
      <p:ext uri="{BB962C8B-B14F-4D97-AF65-F5344CB8AC3E}">
        <p14:creationId xmlns:p14="http://schemas.microsoft.com/office/powerpoint/2010/main" val="137128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0152A553-233E-4502-69F4-EF291B17E1E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ED8E214-4996-01BD-BB12-F9BB28ECA62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1251C42F-17D1-7275-C774-17BD90BD434B}"/>
              </a:ext>
            </a:extLst>
          </p:cNvPr>
          <p:cNvSpPr>
            <a:spLocks noGrp="1" noChangeArrowheads="1"/>
          </p:cNvSpPr>
          <p:nvPr>
            <p:ph type="sldNum" sz="quarter" idx="12"/>
          </p:nvPr>
        </p:nvSpPr>
        <p:spPr>
          <a:ln/>
        </p:spPr>
        <p:txBody>
          <a:bodyPr/>
          <a:lstStyle>
            <a:lvl1pPr>
              <a:defRPr/>
            </a:lvl1pPr>
          </a:lstStyle>
          <a:p>
            <a:pPr>
              <a:defRPr/>
            </a:pPr>
            <a:fld id="{25A8106D-4111-4311-9BB8-D88E47D9CC1E}" type="slidenum">
              <a:rPr lang="en-US" altLang="ja-JP"/>
              <a:pPr>
                <a:defRPr/>
              </a:pPr>
              <a:t>‹#›</a:t>
            </a:fld>
            <a:endParaRPr lang="en-US" altLang="ja-JP"/>
          </a:p>
        </p:txBody>
      </p:sp>
    </p:spTree>
    <p:extLst>
      <p:ext uri="{BB962C8B-B14F-4D97-AF65-F5344CB8AC3E}">
        <p14:creationId xmlns:p14="http://schemas.microsoft.com/office/powerpoint/2010/main" val="2186808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E008798-78A5-0A38-DB29-B9F9AFD10BE2}"/>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a:extLst>
              <a:ext uri="{FF2B5EF4-FFF2-40B4-BE49-F238E27FC236}">
                <a16:creationId xmlns:a16="http://schemas.microsoft.com/office/drawing/2014/main" id="{75A4A078-4608-2DBF-3B50-D569CA318B6A}"/>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a:extLst>
              <a:ext uri="{FF2B5EF4-FFF2-40B4-BE49-F238E27FC236}">
                <a16:creationId xmlns:a16="http://schemas.microsoft.com/office/drawing/2014/main" id="{75B1FB6C-0B8C-E5EF-2392-79BF256B4384}"/>
              </a:ext>
            </a:extLst>
          </p:cNvPr>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0" sz="1400">
                <a:ea typeface="ＭＳ Ｐゴシック" charset="-128"/>
              </a:defRPr>
            </a:lvl1pPr>
          </a:lstStyle>
          <a:p>
            <a:pPr>
              <a:defRPr/>
            </a:pPr>
            <a:endParaRPr lang="en-US" altLang="ja-JP"/>
          </a:p>
        </p:txBody>
      </p:sp>
      <p:sp>
        <p:nvSpPr>
          <p:cNvPr id="1029" name="Rectangle 5">
            <a:extLst>
              <a:ext uri="{FF2B5EF4-FFF2-40B4-BE49-F238E27FC236}">
                <a16:creationId xmlns:a16="http://schemas.microsoft.com/office/drawing/2014/main" id="{B59FFCFC-FB28-1201-32C0-AE4417524FD4}"/>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kumimoji="0" sz="1400">
                <a:ea typeface="ＭＳ Ｐゴシック" charset="-128"/>
              </a:defRPr>
            </a:lvl1pPr>
          </a:lstStyle>
          <a:p>
            <a:pPr>
              <a:defRPr/>
            </a:pPr>
            <a:endParaRPr lang="en-US" altLang="ja-JP"/>
          </a:p>
        </p:txBody>
      </p:sp>
      <p:sp>
        <p:nvSpPr>
          <p:cNvPr id="1030" name="Rectangle 6">
            <a:extLst>
              <a:ext uri="{FF2B5EF4-FFF2-40B4-BE49-F238E27FC236}">
                <a16:creationId xmlns:a16="http://schemas.microsoft.com/office/drawing/2014/main" id="{49C18BB5-17EC-970F-5DCF-4E4EF17B2FED}"/>
              </a:ext>
            </a:extLst>
          </p:cNvPr>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a:lvl1pPr>
          </a:lstStyle>
          <a:p>
            <a:pPr>
              <a:defRPr/>
            </a:pPr>
            <a:fld id="{C4D06D20-7648-4A76-BD7D-16EDF7D7A9C6}" type="slidenum">
              <a:rPr lang="en-US" altLang="ja-JP"/>
              <a:pPr>
                <a:defRPr/>
              </a:pPr>
              <a:t>‹#›</a:t>
            </a:fld>
            <a:endParaRPr lang="en-US" altLang="ja-JP"/>
          </a:p>
        </p:txBody>
      </p:sp>
    </p:spTree>
    <p:extLst>
      <p:ext uri="{BB962C8B-B14F-4D97-AF65-F5344CB8AC3E}">
        <p14:creationId xmlns:p14="http://schemas.microsoft.com/office/powerpoint/2010/main" val="3795977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496A15C-3979-66AB-67AC-674109DB4A18}"/>
              </a:ext>
            </a:extLst>
          </p:cNvPr>
          <p:cNvSpPr>
            <a:spLocks noGrp="1" noChangeArrowheads="1"/>
          </p:cNvSpPr>
          <p:nvPr>
            <p:ph type="title" idx="4294967295"/>
          </p:nvPr>
        </p:nvSpPr>
        <p:spPr>
          <a:xfrm>
            <a:off x="164674" y="236879"/>
            <a:ext cx="11862652" cy="2286000"/>
          </a:xfrm>
          <a:solidFill>
            <a:srgbClr val="333399"/>
          </a:solidFill>
          <a:ln>
            <a:solidFill>
              <a:srgbClr val="00FFFF"/>
            </a:solidFill>
            <a:miter lim="800000"/>
            <a:headEnd/>
            <a:tailEnd/>
          </a:ln>
        </p:spPr>
        <p:txBody>
          <a:bodyPr/>
          <a:lstStyle/>
          <a:p>
            <a:pPr eaLnBrk="1" hangingPunct="1"/>
            <a:r>
              <a:rPr lang="ja-JP" altLang="en-US" sz="4800" b="1" dirty="0">
                <a:solidFill>
                  <a:schemeClr val="bg1"/>
                </a:solidFill>
                <a:latin typeface="ＭＳ Ｐゴシック" panose="020B0600070205080204" pitchFamily="50" charset="-128"/>
                <a:ea typeface="ＭＳ Ｐゴシック" panose="020B0600070205080204" pitchFamily="50" charset="-128"/>
              </a:rPr>
              <a:t>日本ヘルニア学会 利益相反の開示</a:t>
            </a:r>
            <a:br>
              <a:rPr lang="en-US" altLang="ja-JP" sz="4000" b="1" dirty="0">
                <a:solidFill>
                  <a:schemeClr val="bg1"/>
                </a:solidFill>
                <a:latin typeface="ＭＳ Ｐゴシック" panose="020B0600070205080204" pitchFamily="50" charset="-128"/>
                <a:ea typeface="ＭＳ Ｐゴシック" panose="020B0600070205080204" pitchFamily="50" charset="-128"/>
              </a:rPr>
            </a:br>
            <a:r>
              <a:rPr lang="ja-JP" altLang="en-US" sz="1600" b="1" dirty="0">
                <a:solidFill>
                  <a:schemeClr val="bg1"/>
                </a:solidFill>
                <a:latin typeface="ＭＳ Ｐゴシック" panose="020B0600070205080204" pitchFamily="50" charset="-128"/>
                <a:ea typeface="ＭＳ Ｐゴシック" panose="020B0600070205080204" pitchFamily="50" charset="-128"/>
              </a:rPr>
              <a:t>　</a:t>
            </a:r>
            <a:br>
              <a:rPr lang="en-US" altLang="ja-JP" sz="2400" b="1" dirty="0">
                <a:solidFill>
                  <a:srgbClr val="FFFF1F"/>
                </a:solidFill>
                <a:latin typeface="ＭＳ Ｐゴシック" panose="020B0600070205080204" pitchFamily="50" charset="-128"/>
                <a:ea typeface="ＭＳ Ｐゴシック" panose="020B0600070205080204" pitchFamily="50" charset="-128"/>
              </a:rPr>
            </a:br>
            <a:r>
              <a:rPr lang="ja-JP" altLang="en-US" sz="2400" b="1" dirty="0">
                <a:solidFill>
                  <a:srgbClr val="FFFF1F"/>
                </a:solidFill>
                <a:latin typeface="ＭＳ Ｐゴシック" panose="020B0600070205080204" pitchFamily="50" charset="-128"/>
                <a:ea typeface="ＭＳ Ｐゴシック" panose="020B0600070205080204" pitchFamily="50" charset="-128"/>
              </a:rPr>
              <a:t>発表者名：</a:t>
            </a:r>
            <a:r>
              <a:rPr lang="en-US" altLang="ja-JP" sz="2800" b="1" dirty="0">
                <a:solidFill>
                  <a:srgbClr val="FFFF1F"/>
                </a:solidFill>
                <a:latin typeface="ＭＳ Ｐゴシック" panose="020B0600070205080204" pitchFamily="50" charset="-128"/>
                <a:ea typeface="ＭＳ Ｐゴシック" panose="020B0600070205080204" pitchFamily="50" charset="-128"/>
              </a:rPr>
              <a:t>XX </a:t>
            </a:r>
            <a:r>
              <a:rPr lang="en-US" altLang="ja-JP" sz="2800" b="1" dirty="0" err="1">
                <a:solidFill>
                  <a:srgbClr val="FFFF1F"/>
                </a:solidFill>
                <a:latin typeface="ＭＳ Ｐゴシック" panose="020B0600070205080204" pitchFamily="50" charset="-128"/>
                <a:ea typeface="ＭＳ Ｐゴシック" panose="020B0600070205080204" pitchFamily="50" charset="-128"/>
              </a:rPr>
              <a:t>XX</a:t>
            </a:r>
            <a:r>
              <a:rPr lang="en-US" altLang="ja-JP" sz="2800" b="1" dirty="0">
                <a:solidFill>
                  <a:srgbClr val="FFFF1F"/>
                </a:solidFill>
                <a:latin typeface="ＭＳ Ｐゴシック" panose="020B0600070205080204" pitchFamily="50" charset="-128"/>
                <a:ea typeface="ＭＳ Ｐゴシック" panose="020B0600070205080204" pitchFamily="50" charset="-128"/>
              </a:rPr>
              <a:t>, YY </a:t>
            </a:r>
            <a:r>
              <a:rPr lang="en-US" altLang="ja-JP" sz="2800" b="1" dirty="0" err="1">
                <a:solidFill>
                  <a:srgbClr val="FFFF1F"/>
                </a:solidFill>
                <a:latin typeface="ＭＳ Ｐゴシック" panose="020B0600070205080204" pitchFamily="50" charset="-128"/>
                <a:ea typeface="ＭＳ Ｐゴシック" panose="020B0600070205080204" pitchFamily="50" charset="-128"/>
              </a:rPr>
              <a:t>YY</a:t>
            </a:r>
            <a:r>
              <a:rPr lang="en-US" altLang="ja-JP" sz="2800" b="1" dirty="0">
                <a:solidFill>
                  <a:srgbClr val="FFFF1F"/>
                </a:solidFill>
                <a:latin typeface="ＭＳ Ｐゴシック" panose="020B0600070205080204" pitchFamily="50" charset="-128"/>
                <a:ea typeface="ＭＳ Ｐゴシック" panose="020B0600070205080204" pitchFamily="50" charset="-128"/>
              </a:rPr>
              <a:t>, </a:t>
            </a:r>
            <a:r>
              <a:rPr lang="ja-JP" altLang="en-US" sz="2800" b="1" dirty="0">
                <a:solidFill>
                  <a:srgbClr val="FFFF1F"/>
                </a:solidFill>
                <a:latin typeface="ＭＳ Ｐゴシック" panose="020B0600070205080204" pitchFamily="50" charset="-128"/>
                <a:ea typeface="ＭＳ Ｐゴシック" panose="020B0600070205080204" pitchFamily="50" charset="-128"/>
              </a:rPr>
              <a:t>◎</a:t>
            </a:r>
            <a:r>
              <a:rPr lang="en-US" altLang="ja-JP" sz="2800" b="1" dirty="0">
                <a:solidFill>
                  <a:srgbClr val="FFFF1F"/>
                </a:solidFill>
                <a:latin typeface="ＭＳ Ｐゴシック" panose="020B0600070205080204" pitchFamily="50" charset="-128"/>
                <a:ea typeface="ＭＳ Ｐゴシック" panose="020B0600070205080204" pitchFamily="50" charset="-128"/>
              </a:rPr>
              <a:t>ZZ </a:t>
            </a:r>
            <a:r>
              <a:rPr lang="en-US" altLang="ja-JP" sz="2800" b="1" dirty="0" err="1">
                <a:solidFill>
                  <a:srgbClr val="FFFF1F"/>
                </a:solidFill>
                <a:latin typeface="ＭＳ Ｐゴシック" panose="020B0600070205080204" pitchFamily="50" charset="-128"/>
                <a:ea typeface="ＭＳ Ｐゴシック" panose="020B0600070205080204" pitchFamily="50" charset="-128"/>
              </a:rPr>
              <a:t>ZZ</a:t>
            </a:r>
            <a:r>
              <a:rPr lang="en-US" altLang="ja-JP" sz="2800" b="1" dirty="0">
                <a:solidFill>
                  <a:srgbClr val="FFFF1F"/>
                </a:solidFill>
                <a:latin typeface="ＭＳ Ｐゴシック" panose="020B0600070205080204" pitchFamily="50" charset="-128"/>
                <a:ea typeface="ＭＳ Ｐゴシック" panose="020B0600070205080204" pitchFamily="50" charset="-128"/>
              </a:rPr>
              <a:t> (</a:t>
            </a:r>
            <a:r>
              <a:rPr lang="ja-JP" altLang="en-US" sz="2800" b="1" dirty="0">
                <a:solidFill>
                  <a:srgbClr val="FFFF1F"/>
                </a:solidFill>
                <a:latin typeface="ＭＳ Ｐゴシック" panose="020B0600070205080204" pitchFamily="50" charset="-128"/>
                <a:ea typeface="ＭＳ Ｐゴシック" panose="020B0600070205080204" pitchFamily="50" charset="-128"/>
              </a:rPr>
              <a:t>◎代表者</a:t>
            </a:r>
            <a:r>
              <a:rPr lang="en-US" altLang="ja-JP" sz="2800" b="1" dirty="0">
                <a:solidFill>
                  <a:srgbClr val="FFFF1F"/>
                </a:solidFill>
                <a:latin typeface="ＭＳ Ｐゴシック" panose="020B0600070205080204" pitchFamily="50" charset="-128"/>
                <a:ea typeface="ＭＳ Ｐゴシック" panose="020B0600070205080204" pitchFamily="50" charset="-128"/>
              </a:rPr>
              <a:t>)</a:t>
            </a:r>
          </a:p>
        </p:txBody>
      </p:sp>
      <p:sp>
        <p:nvSpPr>
          <p:cNvPr id="4100" name="正方形/長方形 4">
            <a:extLst>
              <a:ext uri="{FF2B5EF4-FFF2-40B4-BE49-F238E27FC236}">
                <a16:creationId xmlns:a16="http://schemas.microsoft.com/office/drawing/2014/main" id="{B8C14FC5-DA7A-88DB-31A2-0EA6712DA50C}"/>
              </a:ext>
            </a:extLst>
          </p:cNvPr>
          <p:cNvSpPr>
            <a:spLocks noChangeArrowheads="1"/>
          </p:cNvSpPr>
          <p:nvPr/>
        </p:nvSpPr>
        <p:spPr bwMode="auto">
          <a:xfrm>
            <a:off x="87963" y="153194"/>
            <a:ext cx="12016075" cy="6551612"/>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None/>
            </a:pPr>
            <a:endParaRPr kumimoji="0" lang="ja-JP" altLang="en-US" sz="2400">
              <a:solidFill>
                <a:srgbClr val="000000"/>
              </a:solidFill>
              <a:ea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5EBE27A2-9233-087A-8ECC-45B49F33A1B7}"/>
              </a:ext>
            </a:extLst>
          </p:cNvPr>
          <p:cNvSpPr txBox="1"/>
          <p:nvPr/>
        </p:nvSpPr>
        <p:spPr>
          <a:xfrm>
            <a:off x="612669" y="3727197"/>
            <a:ext cx="10966663" cy="1323439"/>
          </a:xfrm>
          <a:prstGeom prst="rect">
            <a:avLst/>
          </a:prstGeom>
          <a:noFill/>
        </p:spPr>
        <p:txBody>
          <a:bodyPr wrap="square">
            <a:spAutoFit/>
          </a:bodyPr>
          <a:lstStyle/>
          <a:p>
            <a:r>
              <a:rPr lang="ja-JP" altLang="en-US" sz="4000" b="1" dirty="0">
                <a:solidFill>
                  <a:schemeClr val="bg1"/>
                </a:solidFill>
                <a:latin typeface="ＭＳ Ｐゴシック" panose="020B0600070205080204" pitchFamily="50" charset="-128"/>
                <a:ea typeface="ＭＳ Ｐゴシック" panose="020B0600070205080204" pitchFamily="50" charset="-128"/>
              </a:rPr>
              <a:t>演題発表に関連し、発表者らに開示すべき基準に達した利益相反関係にある企業などはありません。</a:t>
            </a:r>
            <a:endParaRPr lang="ja-JP" altLang="en-US" sz="4000" b="1" dirty="0">
              <a:latin typeface="ＭＳ Ｐゴシック" panose="020B0600070205080204" pitchFamily="50" charset="-128"/>
              <a:ea typeface="ＭＳ Ｐゴシック" panose="020B0600070205080204" pitchFamily="50" charset="-128"/>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50</Words>
  <Application>Microsoft Office PowerPoint</Application>
  <PresentationFormat>ワイド画面</PresentationFormat>
  <Paragraphs>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游ゴシック</vt:lpstr>
      <vt:lpstr>Times New Roman</vt:lpstr>
      <vt:lpstr>Default Design</vt:lpstr>
      <vt:lpstr>日本ヘルニア学会 利益相反の開示 　 発表者名：XX XX, YY YY, ◎ZZ ZZ (◎代表者)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2025-11-19T03:53:36Z</dcterms:created>
  <dcterms:modified xsi:type="dcterms:W3CDTF">2025-11-19T03:53:54Z</dcterms:modified>
</cp:coreProperties>
</file>